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handoutMasterIdLst>
    <p:handoutMasterId r:id="rId4"/>
  </p:handoutMasterIdLst>
  <p:sldIdLst>
    <p:sldId id="259" r:id="rId2"/>
  </p:sldIdLst>
  <p:sldSz cx="7559675" cy="10691813"/>
  <p:notesSz cx="6807200" cy="9939338"/>
  <p:defaultTextStyle>
    <a:defPPr>
      <a:defRPr lang="ja-JP"/>
    </a:defPPr>
    <a:lvl1pPr marL="0" algn="l" defTabSz="914373" rtl="0" eaLnBrk="1" latinLnBrk="0" hangingPunct="1">
      <a:defRPr kumimoji="1" sz="1800" kern="1200">
        <a:solidFill>
          <a:schemeClr val="tx1"/>
        </a:solidFill>
        <a:latin typeface="+mn-lt"/>
        <a:ea typeface="+mn-ea"/>
        <a:cs typeface="+mn-cs"/>
      </a:defRPr>
    </a:lvl1pPr>
    <a:lvl2pPr marL="457187" algn="l" defTabSz="914373" rtl="0" eaLnBrk="1" latinLnBrk="0" hangingPunct="1">
      <a:defRPr kumimoji="1" sz="1800" kern="1200">
        <a:solidFill>
          <a:schemeClr val="tx1"/>
        </a:solidFill>
        <a:latin typeface="+mn-lt"/>
        <a:ea typeface="+mn-ea"/>
        <a:cs typeface="+mn-cs"/>
      </a:defRPr>
    </a:lvl2pPr>
    <a:lvl3pPr marL="914373" algn="l" defTabSz="914373" rtl="0" eaLnBrk="1" latinLnBrk="0" hangingPunct="1">
      <a:defRPr kumimoji="1" sz="1800" kern="1200">
        <a:solidFill>
          <a:schemeClr val="tx1"/>
        </a:solidFill>
        <a:latin typeface="+mn-lt"/>
        <a:ea typeface="+mn-ea"/>
        <a:cs typeface="+mn-cs"/>
      </a:defRPr>
    </a:lvl3pPr>
    <a:lvl4pPr marL="1371561" algn="l" defTabSz="914373" rtl="0" eaLnBrk="1" latinLnBrk="0" hangingPunct="1">
      <a:defRPr kumimoji="1" sz="1800" kern="1200">
        <a:solidFill>
          <a:schemeClr val="tx1"/>
        </a:solidFill>
        <a:latin typeface="+mn-lt"/>
        <a:ea typeface="+mn-ea"/>
        <a:cs typeface="+mn-cs"/>
      </a:defRPr>
    </a:lvl4pPr>
    <a:lvl5pPr marL="1828747" algn="l" defTabSz="914373" rtl="0" eaLnBrk="1" latinLnBrk="0" hangingPunct="1">
      <a:defRPr kumimoji="1" sz="1800" kern="1200">
        <a:solidFill>
          <a:schemeClr val="tx1"/>
        </a:solidFill>
        <a:latin typeface="+mn-lt"/>
        <a:ea typeface="+mn-ea"/>
        <a:cs typeface="+mn-cs"/>
      </a:defRPr>
    </a:lvl5pPr>
    <a:lvl6pPr marL="2285934" algn="l" defTabSz="914373" rtl="0" eaLnBrk="1" latinLnBrk="0" hangingPunct="1">
      <a:defRPr kumimoji="1" sz="1800" kern="1200">
        <a:solidFill>
          <a:schemeClr val="tx1"/>
        </a:solidFill>
        <a:latin typeface="+mn-lt"/>
        <a:ea typeface="+mn-ea"/>
        <a:cs typeface="+mn-cs"/>
      </a:defRPr>
    </a:lvl6pPr>
    <a:lvl7pPr marL="2743120" algn="l" defTabSz="914373" rtl="0" eaLnBrk="1" latinLnBrk="0" hangingPunct="1">
      <a:defRPr kumimoji="1" sz="1800" kern="1200">
        <a:solidFill>
          <a:schemeClr val="tx1"/>
        </a:solidFill>
        <a:latin typeface="+mn-lt"/>
        <a:ea typeface="+mn-ea"/>
        <a:cs typeface="+mn-cs"/>
      </a:defRPr>
    </a:lvl7pPr>
    <a:lvl8pPr marL="3200307" algn="l" defTabSz="914373" rtl="0" eaLnBrk="1" latinLnBrk="0" hangingPunct="1">
      <a:defRPr kumimoji="1" sz="1800" kern="1200">
        <a:solidFill>
          <a:schemeClr val="tx1"/>
        </a:solidFill>
        <a:latin typeface="+mn-lt"/>
        <a:ea typeface="+mn-ea"/>
        <a:cs typeface="+mn-cs"/>
      </a:defRPr>
    </a:lvl8pPr>
    <a:lvl9pPr marL="3657494" algn="l" defTabSz="914373"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EAEAEA"/>
    <a:srgbClr val="FF3399"/>
    <a:srgbClr val="FF66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48" d="100"/>
          <a:sy n="148" d="100"/>
        </p:scale>
        <p:origin x="-126" y="-71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575" cy="498475"/>
          </a:xfrm>
          <a:prstGeom prst="rect">
            <a:avLst/>
          </a:prstGeom>
        </p:spPr>
        <p:txBody>
          <a:bodyPr vert="horz" lIns="91427" tIns="45712" rIns="91427" bIns="45712" rtlCol="0"/>
          <a:lstStyle>
            <a:lvl1pPr algn="l">
              <a:defRPr sz="1200"/>
            </a:lvl1pPr>
          </a:lstStyle>
          <a:p>
            <a:r>
              <a:rPr kumimoji="1" lang="ja-JP" altLang="en-US"/>
              <a:t>「ぽ～れぽ～れ」通巻</a:t>
            </a:r>
            <a:r>
              <a:rPr kumimoji="1" lang="en-US" altLang="ja-JP"/>
              <a:t>493</a:t>
            </a:r>
            <a:r>
              <a:rPr kumimoji="1" lang="ja-JP" altLang="en-US"/>
              <a:t>号付録　</a:t>
            </a:r>
            <a:r>
              <a:rPr kumimoji="1" lang="en-US" altLang="ja-JP"/>
              <a:t>2021</a:t>
            </a:r>
            <a:r>
              <a:rPr kumimoji="1" lang="ja-JP" altLang="en-US"/>
              <a:t>年</a:t>
            </a:r>
            <a:r>
              <a:rPr kumimoji="1" lang="en-US" altLang="ja-JP"/>
              <a:t>8</a:t>
            </a:r>
            <a:r>
              <a:rPr kumimoji="1" lang="ja-JP" altLang="en-US"/>
              <a:t>月</a:t>
            </a:r>
            <a:r>
              <a:rPr kumimoji="1" lang="en-US" altLang="ja-JP"/>
              <a:t>25</a:t>
            </a:r>
            <a:r>
              <a:rPr kumimoji="1" lang="ja-JP" altLang="en-US"/>
              <a:t>日発行</a:t>
            </a:r>
          </a:p>
        </p:txBody>
      </p:sp>
      <p:sp>
        <p:nvSpPr>
          <p:cNvPr id="3" name="日付プレースホルダー 2"/>
          <p:cNvSpPr>
            <a:spLocks noGrp="1"/>
          </p:cNvSpPr>
          <p:nvPr>
            <p:ph type="dt" sz="quarter" idx="1"/>
          </p:nvPr>
        </p:nvSpPr>
        <p:spPr>
          <a:xfrm>
            <a:off x="3856040" y="2"/>
            <a:ext cx="2949575" cy="498475"/>
          </a:xfrm>
          <a:prstGeom prst="rect">
            <a:avLst/>
          </a:prstGeom>
        </p:spPr>
        <p:txBody>
          <a:bodyPr vert="horz" lIns="91427" tIns="45712" rIns="91427" bIns="45712" rtlCol="0"/>
          <a:lstStyle>
            <a:lvl1pPr algn="r">
              <a:defRPr sz="1200"/>
            </a:lvl1pPr>
          </a:lstStyle>
          <a:p>
            <a:fld id="{DBDA50A4-9618-4B30-AFC3-3C9F34CE0F71}" type="datetimeFigureOut">
              <a:rPr kumimoji="1" lang="ja-JP" altLang="en-US" smtClean="0"/>
              <a:t>2026/7/21</a:t>
            </a:fld>
            <a:endParaRPr kumimoji="1" lang="ja-JP" altLang="en-US"/>
          </a:p>
        </p:txBody>
      </p:sp>
      <p:sp>
        <p:nvSpPr>
          <p:cNvPr id="4" name="フッター プレースホルダー 3"/>
          <p:cNvSpPr>
            <a:spLocks noGrp="1"/>
          </p:cNvSpPr>
          <p:nvPr>
            <p:ph type="ftr" sz="quarter" idx="2"/>
          </p:nvPr>
        </p:nvSpPr>
        <p:spPr>
          <a:xfrm>
            <a:off x="2" y="9440865"/>
            <a:ext cx="2949575" cy="498475"/>
          </a:xfrm>
          <a:prstGeom prst="rect">
            <a:avLst/>
          </a:prstGeom>
        </p:spPr>
        <p:txBody>
          <a:bodyPr vert="horz" lIns="91427" tIns="45712" rIns="91427" bIns="45712"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6040" y="9440865"/>
            <a:ext cx="2949575" cy="498475"/>
          </a:xfrm>
          <a:prstGeom prst="rect">
            <a:avLst/>
          </a:prstGeom>
        </p:spPr>
        <p:txBody>
          <a:bodyPr vert="horz" lIns="91427" tIns="45712" rIns="91427" bIns="45712" rtlCol="0" anchor="b"/>
          <a:lstStyle>
            <a:lvl1pPr algn="r">
              <a:defRPr sz="1200"/>
            </a:lvl1pPr>
          </a:lstStyle>
          <a:p>
            <a:fld id="{0B8ACE12-97F4-4F83-B042-EC2652962B09}" type="slidenum">
              <a:rPr kumimoji="1" lang="ja-JP" altLang="en-US" smtClean="0"/>
              <a:t>‹#›</a:t>
            </a:fld>
            <a:endParaRPr kumimoji="1" lang="ja-JP" altLang="en-US"/>
          </a:p>
        </p:txBody>
      </p:sp>
    </p:spTree>
    <p:extLst>
      <p:ext uri="{BB962C8B-B14F-4D97-AF65-F5344CB8AC3E}">
        <p14:creationId xmlns:p14="http://schemas.microsoft.com/office/powerpoint/2010/main" val="9065722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 y="2"/>
            <a:ext cx="2949575" cy="498475"/>
          </a:xfrm>
          <a:prstGeom prst="rect">
            <a:avLst/>
          </a:prstGeom>
        </p:spPr>
        <p:txBody>
          <a:bodyPr vert="horz" lIns="91427" tIns="45712" rIns="91427" bIns="45712" rtlCol="0"/>
          <a:lstStyle>
            <a:lvl1pPr algn="l">
              <a:defRPr sz="1200"/>
            </a:lvl1pPr>
          </a:lstStyle>
          <a:p>
            <a:r>
              <a:rPr kumimoji="1" lang="ja-JP" altLang="en-US"/>
              <a:t>「ぽ～れぽ～れ」通巻</a:t>
            </a:r>
            <a:r>
              <a:rPr kumimoji="1" lang="en-US" altLang="ja-JP"/>
              <a:t>493</a:t>
            </a:r>
            <a:r>
              <a:rPr kumimoji="1" lang="ja-JP" altLang="en-US"/>
              <a:t>号付録　</a:t>
            </a:r>
            <a:r>
              <a:rPr kumimoji="1" lang="en-US" altLang="ja-JP"/>
              <a:t>2021</a:t>
            </a:r>
            <a:r>
              <a:rPr kumimoji="1" lang="ja-JP" altLang="en-US"/>
              <a:t>年</a:t>
            </a:r>
            <a:r>
              <a:rPr kumimoji="1" lang="en-US" altLang="ja-JP"/>
              <a:t>8</a:t>
            </a:r>
            <a:r>
              <a:rPr kumimoji="1" lang="ja-JP" altLang="en-US"/>
              <a:t>月</a:t>
            </a:r>
            <a:r>
              <a:rPr kumimoji="1" lang="en-US" altLang="ja-JP"/>
              <a:t>25</a:t>
            </a:r>
            <a:r>
              <a:rPr kumimoji="1" lang="ja-JP" altLang="en-US"/>
              <a:t>日発行</a:t>
            </a:r>
          </a:p>
        </p:txBody>
      </p:sp>
      <p:sp>
        <p:nvSpPr>
          <p:cNvPr id="3" name="日付プレースホルダー 2"/>
          <p:cNvSpPr>
            <a:spLocks noGrp="1"/>
          </p:cNvSpPr>
          <p:nvPr>
            <p:ph type="dt" idx="1"/>
          </p:nvPr>
        </p:nvSpPr>
        <p:spPr>
          <a:xfrm>
            <a:off x="3856040" y="2"/>
            <a:ext cx="2949575" cy="498475"/>
          </a:xfrm>
          <a:prstGeom prst="rect">
            <a:avLst/>
          </a:prstGeom>
        </p:spPr>
        <p:txBody>
          <a:bodyPr vert="horz" lIns="91427" tIns="45712" rIns="91427" bIns="45712" rtlCol="0"/>
          <a:lstStyle>
            <a:lvl1pPr algn="r">
              <a:defRPr sz="1200"/>
            </a:lvl1pPr>
          </a:lstStyle>
          <a:p>
            <a:fld id="{CB8D370F-0EBC-4AE6-A76B-B13FB208AB52}" type="datetimeFigureOut">
              <a:rPr kumimoji="1" lang="ja-JP" altLang="en-US" smtClean="0"/>
              <a:t>2026/7/21</a:t>
            </a:fld>
            <a:endParaRPr kumimoji="1" lang="ja-JP" altLang="en-US"/>
          </a:p>
        </p:txBody>
      </p:sp>
      <p:sp>
        <p:nvSpPr>
          <p:cNvPr id="4" name="スライド イメージ プレースホルダー 3"/>
          <p:cNvSpPr>
            <a:spLocks noGrp="1" noRot="1" noChangeAspect="1"/>
          </p:cNvSpPr>
          <p:nvPr>
            <p:ph type="sldImg" idx="2"/>
          </p:nvPr>
        </p:nvSpPr>
        <p:spPr>
          <a:xfrm>
            <a:off x="2217738" y="1243013"/>
            <a:ext cx="2371725" cy="3354387"/>
          </a:xfrm>
          <a:prstGeom prst="rect">
            <a:avLst/>
          </a:prstGeom>
          <a:noFill/>
          <a:ln w="12700">
            <a:solidFill>
              <a:prstClr val="black"/>
            </a:solidFill>
          </a:ln>
        </p:spPr>
        <p:txBody>
          <a:bodyPr vert="horz" lIns="91427" tIns="45712" rIns="91427" bIns="45712" rtlCol="0" anchor="ctr"/>
          <a:lstStyle/>
          <a:p>
            <a:endParaRPr lang="ja-JP" altLang="en-US"/>
          </a:p>
        </p:txBody>
      </p:sp>
      <p:sp>
        <p:nvSpPr>
          <p:cNvPr id="5" name="ノート プレースホルダー 4"/>
          <p:cNvSpPr>
            <a:spLocks noGrp="1"/>
          </p:cNvSpPr>
          <p:nvPr>
            <p:ph type="body" sz="quarter" idx="3"/>
          </p:nvPr>
        </p:nvSpPr>
        <p:spPr>
          <a:xfrm>
            <a:off x="681038" y="4783140"/>
            <a:ext cx="5445125" cy="3913187"/>
          </a:xfrm>
          <a:prstGeom prst="rect">
            <a:avLst/>
          </a:prstGeom>
        </p:spPr>
        <p:txBody>
          <a:bodyPr vert="horz" lIns="91427" tIns="45712" rIns="91427" bIns="45712"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2" y="9440865"/>
            <a:ext cx="2949575" cy="498475"/>
          </a:xfrm>
          <a:prstGeom prst="rect">
            <a:avLst/>
          </a:prstGeom>
        </p:spPr>
        <p:txBody>
          <a:bodyPr vert="horz" lIns="91427" tIns="45712" rIns="91427" bIns="45712"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56040" y="9440865"/>
            <a:ext cx="2949575" cy="498475"/>
          </a:xfrm>
          <a:prstGeom prst="rect">
            <a:avLst/>
          </a:prstGeom>
        </p:spPr>
        <p:txBody>
          <a:bodyPr vert="horz" lIns="91427" tIns="45712" rIns="91427" bIns="45712" rtlCol="0" anchor="b"/>
          <a:lstStyle>
            <a:lvl1pPr algn="r">
              <a:defRPr sz="1200"/>
            </a:lvl1pPr>
          </a:lstStyle>
          <a:p>
            <a:fld id="{7C731E34-E7EC-4597-9E94-2B99DE9B5AFC}" type="slidenum">
              <a:rPr kumimoji="1" lang="ja-JP" altLang="en-US" smtClean="0"/>
              <a:t>‹#›</a:t>
            </a:fld>
            <a:endParaRPr kumimoji="1" lang="ja-JP" altLang="en-US"/>
          </a:p>
        </p:txBody>
      </p:sp>
    </p:spTree>
    <p:extLst>
      <p:ext uri="{BB962C8B-B14F-4D97-AF65-F5344CB8AC3E}">
        <p14:creationId xmlns:p14="http://schemas.microsoft.com/office/powerpoint/2010/main" val="3318699572"/>
      </p:ext>
    </p:extLst>
  </p:cSld>
  <p:clrMap bg1="lt1" tx1="dk1" bg2="lt2" tx2="dk2" accent1="accent1" accent2="accent2" accent3="accent3" accent4="accent4" accent5="accent5" accent6="accent6" hlink="hlink" folHlink="folHlink"/>
  <p:hf hdr="0" ftr="0" dt="0"/>
  <p:notesStyle>
    <a:lvl1pPr marL="0" algn="l" defTabSz="914373" rtl="0" eaLnBrk="1" latinLnBrk="0" hangingPunct="1">
      <a:defRPr kumimoji="1" sz="1200" kern="1200">
        <a:solidFill>
          <a:schemeClr val="tx1"/>
        </a:solidFill>
        <a:latin typeface="+mn-lt"/>
        <a:ea typeface="+mn-ea"/>
        <a:cs typeface="+mn-cs"/>
      </a:defRPr>
    </a:lvl1pPr>
    <a:lvl2pPr marL="457187" algn="l" defTabSz="914373" rtl="0" eaLnBrk="1" latinLnBrk="0" hangingPunct="1">
      <a:defRPr kumimoji="1" sz="1200" kern="1200">
        <a:solidFill>
          <a:schemeClr val="tx1"/>
        </a:solidFill>
        <a:latin typeface="+mn-lt"/>
        <a:ea typeface="+mn-ea"/>
        <a:cs typeface="+mn-cs"/>
      </a:defRPr>
    </a:lvl2pPr>
    <a:lvl3pPr marL="914373" algn="l" defTabSz="914373" rtl="0" eaLnBrk="1" latinLnBrk="0" hangingPunct="1">
      <a:defRPr kumimoji="1" sz="1200" kern="1200">
        <a:solidFill>
          <a:schemeClr val="tx1"/>
        </a:solidFill>
        <a:latin typeface="+mn-lt"/>
        <a:ea typeface="+mn-ea"/>
        <a:cs typeface="+mn-cs"/>
      </a:defRPr>
    </a:lvl3pPr>
    <a:lvl4pPr marL="1371561" algn="l" defTabSz="914373" rtl="0" eaLnBrk="1" latinLnBrk="0" hangingPunct="1">
      <a:defRPr kumimoji="1" sz="1200" kern="1200">
        <a:solidFill>
          <a:schemeClr val="tx1"/>
        </a:solidFill>
        <a:latin typeface="+mn-lt"/>
        <a:ea typeface="+mn-ea"/>
        <a:cs typeface="+mn-cs"/>
      </a:defRPr>
    </a:lvl4pPr>
    <a:lvl5pPr marL="1828747" algn="l" defTabSz="914373" rtl="0" eaLnBrk="1" latinLnBrk="0" hangingPunct="1">
      <a:defRPr kumimoji="1" sz="1200" kern="1200">
        <a:solidFill>
          <a:schemeClr val="tx1"/>
        </a:solidFill>
        <a:latin typeface="+mn-lt"/>
        <a:ea typeface="+mn-ea"/>
        <a:cs typeface="+mn-cs"/>
      </a:defRPr>
    </a:lvl5pPr>
    <a:lvl6pPr marL="2285934" algn="l" defTabSz="914373" rtl="0" eaLnBrk="1" latinLnBrk="0" hangingPunct="1">
      <a:defRPr kumimoji="1" sz="1200" kern="1200">
        <a:solidFill>
          <a:schemeClr val="tx1"/>
        </a:solidFill>
        <a:latin typeface="+mn-lt"/>
        <a:ea typeface="+mn-ea"/>
        <a:cs typeface="+mn-cs"/>
      </a:defRPr>
    </a:lvl6pPr>
    <a:lvl7pPr marL="2743120" algn="l" defTabSz="914373" rtl="0" eaLnBrk="1" latinLnBrk="0" hangingPunct="1">
      <a:defRPr kumimoji="1" sz="1200" kern="1200">
        <a:solidFill>
          <a:schemeClr val="tx1"/>
        </a:solidFill>
        <a:latin typeface="+mn-lt"/>
        <a:ea typeface="+mn-ea"/>
        <a:cs typeface="+mn-cs"/>
      </a:defRPr>
    </a:lvl7pPr>
    <a:lvl8pPr marL="3200307" algn="l" defTabSz="914373" rtl="0" eaLnBrk="1" latinLnBrk="0" hangingPunct="1">
      <a:defRPr kumimoji="1" sz="1200" kern="1200">
        <a:solidFill>
          <a:schemeClr val="tx1"/>
        </a:solidFill>
        <a:latin typeface="+mn-lt"/>
        <a:ea typeface="+mn-ea"/>
        <a:cs typeface="+mn-cs"/>
      </a:defRPr>
    </a:lvl8pPr>
    <a:lvl9pPr marL="3657494" algn="l" defTabSz="914373"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2217738" y="1243013"/>
            <a:ext cx="2371725" cy="3354387"/>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10"/>
          </p:nvPr>
        </p:nvSpPr>
        <p:spPr/>
        <p:txBody>
          <a:bodyPr/>
          <a:lstStyle/>
          <a:p>
            <a:fld id="{7C731E34-E7EC-4597-9E94-2B99DE9B5AFC}" type="slidenum">
              <a:rPr kumimoji="1" lang="ja-JP" altLang="en-US" smtClean="0"/>
              <a:t>1</a:t>
            </a:fld>
            <a:endParaRPr kumimoji="1" lang="ja-JP" altLang="en-US"/>
          </a:p>
        </p:txBody>
      </p:sp>
    </p:spTree>
    <p:extLst>
      <p:ext uri="{BB962C8B-B14F-4D97-AF65-F5344CB8AC3E}">
        <p14:creationId xmlns:p14="http://schemas.microsoft.com/office/powerpoint/2010/main" val="185804009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566976" y="1749795"/>
            <a:ext cx="6425724" cy="3722335"/>
          </a:xfrm>
        </p:spPr>
        <p:txBody>
          <a:bodyPr anchor="b"/>
          <a:lstStyle>
            <a:lvl1pPr algn="ctr">
              <a:defRPr sz="4960"/>
            </a:lvl1pPr>
          </a:lstStyle>
          <a:p>
            <a:r>
              <a:rPr lang="ja-JP" altLang="en-US"/>
              <a:t>マスター タイトルの書式設定</a:t>
            </a:r>
            <a:endParaRPr lang="en-US" dirty="0"/>
          </a:p>
        </p:txBody>
      </p:sp>
      <p:sp>
        <p:nvSpPr>
          <p:cNvPr id="3" name="Subtitle 2"/>
          <p:cNvSpPr>
            <a:spLocks noGrp="1"/>
          </p:cNvSpPr>
          <p:nvPr>
            <p:ph type="subTitle" idx="1"/>
          </p:nvPr>
        </p:nvSpPr>
        <p:spPr>
          <a:xfrm>
            <a:off x="944960" y="5615678"/>
            <a:ext cx="5669756" cy="2581379"/>
          </a:xfrm>
        </p:spPr>
        <p:txBody>
          <a:bodyPr/>
          <a:lstStyle>
            <a:lvl1pPr marL="0" indent="0" algn="ctr">
              <a:buNone/>
              <a:defRPr sz="1984"/>
            </a:lvl1pPr>
            <a:lvl2pPr marL="377967" indent="0" algn="ctr">
              <a:buNone/>
              <a:defRPr sz="1653"/>
            </a:lvl2pPr>
            <a:lvl3pPr marL="755934" indent="0" algn="ctr">
              <a:buNone/>
              <a:defRPr sz="1488"/>
            </a:lvl3pPr>
            <a:lvl4pPr marL="1133902" indent="0" algn="ctr">
              <a:buNone/>
              <a:defRPr sz="1323"/>
            </a:lvl4pPr>
            <a:lvl5pPr marL="1511869" indent="0" algn="ctr">
              <a:buNone/>
              <a:defRPr sz="1323"/>
            </a:lvl5pPr>
            <a:lvl6pPr marL="1889836" indent="0" algn="ctr">
              <a:buNone/>
              <a:defRPr sz="1323"/>
            </a:lvl6pPr>
            <a:lvl7pPr marL="2267803" indent="0" algn="ctr">
              <a:buNone/>
              <a:defRPr sz="1323"/>
            </a:lvl7pPr>
            <a:lvl8pPr marL="2645771" indent="0" algn="ctr">
              <a:buNone/>
              <a:defRPr sz="1323"/>
            </a:lvl8pPr>
            <a:lvl9pPr marL="3023738" indent="0" algn="ctr">
              <a:buNone/>
              <a:defRPr sz="1323"/>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12290961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24573355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409893" y="569240"/>
            <a:ext cx="1630055"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519728" y="569240"/>
            <a:ext cx="4795669"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7906344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4073196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515791" y="2665532"/>
            <a:ext cx="6520220" cy="4447496"/>
          </a:xfrm>
        </p:spPr>
        <p:txBody>
          <a:bodyPr anchor="b"/>
          <a:lstStyle>
            <a:lvl1pPr>
              <a:defRPr sz="496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515791" y="7155103"/>
            <a:ext cx="6520220" cy="2338833"/>
          </a:xfrm>
        </p:spPr>
        <p:txBody>
          <a:bodyPr/>
          <a:lstStyle>
            <a:lvl1pPr marL="0" indent="0">
              <a:buNone/>
              <a:defRPr sz="1984">
                <a:solidFill>
                  <a:schemeClr val="tx1"/>
                </a:solidFill>
              </a:defRPr>
            </a:lvl1pPr>
            <a:lvl2pPr marL="377967" indent="0">
              <a:buNone/>
              <a:defRPr sz="1653">
                <a:solidFill>
                  <a:schemeClr val="tx1">
                    <a:tint val="75000"/>
                  </a:schemeClr>
                </a:solidFill>
              </a:defRPr>
            </a:lvl2pPr>
            <a:lvl3pPr marL="755934" indent="0">
              <a:buNone/>
              <a:defRPr sz="1488">
                <a:solidFill>
                  <a:schemeClr val="tx1">
                    <a:tint val="75000"/>
                  </a:schemeClr>
                </a:solidFill>
              </a:defRPr>
            </a:lvl3pPr>
            <a:lvl4pPr marL="1133902" indent="0">
              <a:buNone/>
              <a:defRPr sz="1323">
                <a:solidFill>
                  <a:schemeClr val="tx1">
                    <a:tint val="75000"/>
                  </a:schemeClr>
                </a:solidFill>
              </a:defRPr>
            </a:lvl4pPr>
            <a:lvl5pPr marL="1511869" indent="0">
              <a:buNone/>
              <a:defRPr sz="1323">
                <a:solidFill>
                  <a:schemeClr val="tx1">
                    <a:tint val="75000"/>
                  </a:schemeClr>
                </a:solidFill>
              </a:defRPr>
            </a:lvl5pPr>
            <a:lvl6pPr marL="1889836" indent="0">
              <a:buNone/>
              <a:defRPr sz="1323">
                <a:solidFill>
                  <a:schemeClr val="tx1">
                    <a:tint val="75000"/>
                  </a:schemeClr>
                </a:solidFill>
              </a:defRPr>
            </a:lvl6pPr>
            <a:lvl7pPr marL="2267803" indent="0">
              <a:buNone/>
              <a:defRPr sz="1323">
                <a:solidFill>
                  <a:schemeClr val="tx1">
                    <a:tint val="75000"/>
                  </a:schemeClr>
                </a:solidFill>
              </a:defRPr>
            </a:lvl7pPr>
            <a:lvl8pPr marL="2645771" indent="0">
              <a:buNone/>
              <a:defRPr sz="1323">
                <a:solidFill>
                  <a:schemeClr val="tx1">
                    <a:tint val="75000"/>
                  </a:schemeClr>
                </a:solidFill>
              </a:defRPr>
            </a:lvl8pPr>
            <a:lvl9pPr marL="3023738" indent="0">
              <a:buNone/>
              <a:defRPr sz="1323">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8922957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519728"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3827085" y="2846200"/>
            <a:ext cx="3212862"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42465242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520712" y="569242"/>
            <a:ext cx="6520220"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520713" y="2620980"/>
            <a:ext cx="3198096"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4" name="Content Placeholder 3"/>
          <p:cNvSpPr>
            <a:spLocks noGrp="1"/>
          </p:cNvSpPr>
          <p:nvPr>
            <p:ph sz="half" idx="2"/>
          </p:nvPr>
        </p:nvSpPr>
        <p:spPr>
          <a:xfrm>
            <a:off x="520713" y="3905482"/>
            <a:ext cx="3198096"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3827086" y="2620980"/>
            <a:ext cx="3213847" cy="1284502"/>
          </a:xfrm>
        </p:spPr>
        <p:txBody>
          <a:bodyPr anchor="b"/>
          <a:lstStyle>
            <a:lvl1pPr marL="0" indent="0">
              <a:buNone/>
              <a:defRPr sz="1984" b="1"/>
            </a:lvl1pPr>
            <a:lvl2pPr marL="377967" indent="0">
              <a:buNone/>
              <a:defRPr sz="1653" b="1"/>
            </a:lvl2pPr>
            <a:lvl3pPr marL="755934" indent="0">
              <a:buNone/>
              <a:defRPr sz="1488" b="1"/>
            </a:lvl3pPr>
            <a:lvl4pPr marL="1133902" indent="0">
              <a:buNone/>
              <a:defRPr sz="1323" b="1"/>
            </a:lvl4pPr>
            <a:lvl5pPr marL="1511869" indent="0">
              <a:buNone/>
              <a:defRPr sz="1323" b="1"/>
            </a:lvl5pPr>
            <a:lvl6pPr marL="1889836" indent="0">
              <a:buNone/>
              <a:defRPr sz="1323" b="1"/>
            </a:lvl6pPr>
            <a:lvl7pPr marL="2267803" indent="0">
              <a:buNone/>
              <a:defRPr sz="1323" b="1"/>
            </a:lvl7pPr>
            <a:lvl8pPr marL="2645771" indent="0">
              <a:buNone/>
              <a:defRPr sz="1323" b="1"/>
            </a:lvl8pPr>
            <a:lvl9pPr marL="3023738" indent="0">
              <a:buNone/>
              <a:defRPr sz="1323" b="1"/>
            </a:lvl9pPr>
          </a:lstStyle>
          <a:p>
            <a:pPr lvl="0"/>
            <a:r>
              <a:rPr lang="ja-JP" altLang="en-US"/>
              <a:t>マスター テキストの書式設定</a:t>
            </a:r>
          </a:p>
        </p:txBody>
      </p:sp>
      <p:sp>
        <p:nvSpPr>
          <p:cNvPr id="6" name="Content Placeholder 5"/>
          <p:cNvSpPr>
            <a:spLocks noGrp="1"/>
          </p:cNvSpPr>
          <p:nvPr>
            <p:ph sz="quarter" idx="4"/>
          </p:nvPr>
        </p:nvSpPr>
        <p:spPr>
          <a:xfrm>
            <a:off x="3827086" y="3905482"/>
            <a:ext cx="3213847"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18922564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21627640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22017645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Content Placeholder 2"/>
          <p:cNvSpPr>
            <a:spLocks noGrp="1"/>
          </p:cNvSpPr>
          <p:nvPr>
            <p:ph idx="1"/>
          </p:nvPr>
        </p:nvSpPr>
        <p:spPr>
          <a:xfrm>
            <a:off x="3213847" y="1539425"/>
            <a:ext cx="3827085" cy="7598117"/>
          </a:xfrm>
        </p:spPr>
        <p:txBody>
          <a:bodyPr/>
          <a:lstStyle>
            <a:lvl1pPr>
              <a:defRPr sz="2645"/>
            </a:lvl1pPr>
            <a:lvl2pPr>
              <a:defRPr sz="2315"/>
            </a:lvl2pPr>
            <a:lvl3pPr>
              <a:defRPr sz="1984"/>
            </a:lvl3pPr>
            <a:lvl4pPr>
              <a:defRPr sz="1653"/>
            </a:lvl4pPr>
            <a:lvl5pPr>
              <a:defRPr sz="1653"/>
            </a:lvl5pPr>
            <a:lvl6pPr>
              <a:defRPr sz="1653"/>
            </a:lvl6pPr>
            <a:lvl7pPr>
              <a:defRPr sz="1653"/>
            </a:lvl7pPr>
            <a:lvl8pPr>
              <a:defRPr sz="1653"/>
            </a:lvl8pPr>
            <a:lvl9pPr>
              <a:defRPr sz="1653"/>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13727876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520712" y="712788"/>
            <a:ext cx="2438192" cy="2494756"/>
          </a:xfrm>
        </p:spPr>
        <p:txBody>
          <a:bodyPr anchor="b"/>
          <a:lstStyle>
            <a:lvl1pPr>
              <a:defRPr sz="2645"/>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213847" y="1539425"/>
            <a:ext cx="3827085" cy="7598117"/>
          </a:xfrm>
        </p:spPr>
        <p:txBody>
          <a:bodyPr anchor="t"/>
          <a:lstStyle>
            <a:lvl1pPr marL="0" indent="0">
              <a:buNone/>
              <a:defRPr sz="2645"/>
            </a:lvl1pPr>
            <a:lvl2pPr marL="377967" indent="0">
              <a:buNone/>
              <a:defRPr sz="2315"/>
            </a:lvl2pPr>
            <a:lvl3pPr marL="755934" indent="0">
              <a:buNone/>
              <a:defRPr sz="1984"/>
            </a:lvl3pPr>
            <a:lvl4pPr marL="1133902" indent="0">
              <a:buNone/>
              <a:defRPr sz="1653"/>
            </a:lvl4pPr>
            <a:lvl5pPr marL="1511869" indent="0">
              <a:buNone/>
              <a:defRPr sz="1653"/>
            </a:lvl5pPr>
            <a:lvl6pPr marL="1889836" indent="0">
              <a:buNone/>
              <a:defRPr sz="1653"/>
            </a:lvl6pPr>
            <a:lvl7pPr marL="2267803" indent="0">
              <a:buNone/>
              <a:defRPr sz="1653"/>
            </a:lvl7pPr>
            <a:lvl8pPr marL="2645771" indent="0">
              <a:buNone/>
              <a:defRPr sz="1653"/>
            </a:lvl8pPr>
            <a:lvl9pPr marL="3023738" indent="0">
              <a:buNone/>
              <a:defRPr sz="1653"/>
            </a:lvl9pPr>
          </a:lstStyle>
          <a:p>
            <a:r>
              <a:rPr lang="ja-JP" altLang="en-US"/>
              <a:t>図を追加</a:t>
            </a:r>
            <a:endParaRPr lang="en-US" dirty="0"/>
          </a:p>
        </p:txBody>
      </p:sp>
      <p:sp>
        <p:nvSpPr>
          <p:cNvPr id="4" name="Text Placeholder 3"/>
          <p:cNvSpPr>
            <a:spLocks noGrp="1"/>
          </p:cNvSpPr>
          <p:nvPr>
            <p:ph type="body" sz="half" idx="2"/>
          </p:nvPr>
        </p:nvSpPr>
        <p:spPr>
          <a:xfrm>
            <a:off x="520712" y="3207544"/>
            <a:ext cx="2438192" cy="5942372"/>
          </a:xfrm>
        </p:spPr>
        <p:txBody>
          <a:bodyPr/>
          <a:lstStyle>
            <a:lvl1pPr marL="0" indent="0">
              <a:buNone/>
              <a:defRPr sz="1323"/>
            </a:lvl1pPr>
            <a:lvl2pPr marL="377967" indent="0">
              <a:buNone/>
              <a:defRPr sz="1157"/>
            </a:lvl2pPr>
            <a:lvl3pPr marL="755934" indent="0">
              <a:buNone/>
              <a:defRPr sz="992"/>
            </a:lvl3pPr>
            <a:lvl4pPr marL="1133902" indent="0">
              <a:buNone/>
              <a:defRPr sz="827"/>
            </a:lvl4pPr>
            <a:lvl5pPr marL="1511869" indent="0">
              <a:buNone/>
              <a:defRPr sz="827"/>
            </a:lvl5pPr>
            <a:lvl6pPr marL="1889836" indent="0">
              <a:buNone/>
              <a:defRPr sz="827"/>
            </a:lvl6pPr>
            <a:lvl7pPr marL="2267803" indent="0">
              <a:buNone/>
              <a:defRPr sz="827"/>
            </a:lvl7pPr>
            <a:lvl8pPr marL="2645771" indent="0">
              <a:buNone/>
              <a:defRPr sz="827"/>
            </a:lvl8pPr>
            <a:lvl9pPr marL="3023738" indent="0">
              <a:buNone/>
              <a:defRPr sz="827"/>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958A0C63-CEA8-4B47-B7A0-536B707F40FE}" type="datetimeFigureOut">
              <a:rPr kumimoji="1" lang="ja-JP" altLang="en-US" smtClean="0"/>
              <a:t>2026/7/21</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31139459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958A0C63-CEA8-4B47-B7A0-536B707F40FE}" type="datetimeFigureOut">
              <a:rPr kumimoji="1" lang="ja-JP" altLang="en-US" smtClean="0"/>
              <a:t>2026/7/21</a:t>
            </a:fld>
            <a:endParaRPr kumimoji="1" lang="ja-JP" altLang="en-US"/>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9761D44C-B0F7-42CB-8DBE-B54C937F88E6}" type="slidenum">
              <a:rPr kumimoji="1" lang="ja-JP" altLang="en-US" smtClean="0"/>
              <a:t>‹#›</a:t>
            </a:fld>
            <a:endParaRPr kumimoji="1" lang="ja-JP" altLang="en-US"/>
          </a:p>
        </p:txBody>
      </p:sp>
    </p:spTree>
    <p:extLst>
      <p:ext uri="{BB962C8B-B14F-4D97-AF65-F5344CB8AC3E}">
        <p14:creationId xmlns:p14="http://schemas.microsoft.com/office/powerpoint/2010/main" val="14171624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755934" rtl="0" eaLnBrk="1" latinLnBrk="0" hangingPunct="1">
        <a:lnSpc>
          <a:spcPct val="90000"/>
        </a:lnSpc>
        <a:spcBef>
          <a:spcPct val="0"/>
        </a:spcBef>
        <a:buNone/>
        <a:defRPr kumimoji="1" sz="3637" kern="1200">
          <a:solidFill>
            <a:schemeClr val="tx1"/>
          </a:solidFill>
          <a:latin typeface="+mj-lt"/>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kumimoji="1"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kumimoji="1"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kumimoji="1"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kumimoji="1" sz="1488" kern="1200">
          <a:solidFill>
            <a:schemeClr val="tx1"/>
          </a:solidFill>
          <a:latin typeface="+mn-lt"/>
          <a:ea typeface="+mn-ea"/>
          <a:cs typeface="+mn-cs"/>
        </a:defRPr>
      </a:lvl9pPr>
    </p:bodyStyle>
    <p:otherStyle>
      <a:defPPr>
        <a:defRPr lang="en-US"/>
      </a:defPPr>
      <a:lvl1pPr marL="0" algn="l" defTabSz="755934" rtl="0" eaLnBrk="1" latinLnBrk="0" hangingPunct="1">
        <a:defRPr kumimoji="1" sz="1488" kern="1200">
          <a:solidFill>
            <a:schemeClr val="tx1"/>
          </a:solidFill>
          <a:latin typeface="+mn-lt"/>
          <a:ea typeface="+mn-ea"/>
          <a:cs typeface="+mn-cs"/>
        </a:defRPr>
      </a:lvl1pPr>
      <a:lvl2pPr marL="377967" algn="l" defTabSz="755934" rtl="0" eaLnBrk="1" latinLnBrk="0" hangingPunct="1">
        <a:defRPr kumimoji="1" sz="1488" kern="1200">
          <a:solidFill>
            <a:schemeClr val="tx1"/>
          </a:solidFill>
          <a:latin typeface="+mn-lt"/>
          <a:ea typeface="+mn-ea"/>
          <a:cs typeface="+mn-cs"/>
        </a:defRPr>
      </a:lvl2pPr>
      <a:lvl3pPr marL="755934" algn="l" defTabSz="755934" rtl="0" eaLnBrk="1" latinLnBrk="0" hangingPunct="1">
        <a:defRPr kumimoji="1" sz="1488" kern="1200">
          <a:solidFill>
            <a:schemeClr val="tx1"/>
          </a:solidFill>
          <a:latin typeface="+mn-lt"/>
          <a:ea typeface="+mn-ea"/>
          <a:cs typeface="+mn-cs"/>
        </a:defRPr>
      </a:lvl3pPr>
      <a:lvl4pPr marL="1133902" algn="l" defTabSz="755934" rtl="0" eaLnBrk="1" latinLnBrk="0" hangingPunct="1">
        <a:defRPr kumimoji="1" sz="1488" kern="1200">
          <a:solidFill>
            <a:schemeClr val="tx1"/>
          </a:solidFill>
          <a:latin typeface="+mn-lt"/>
          <a:ea typeface="+mn-ea"/>
          <a:cs typeface="+mn-cs"/>
        </a:defRPr>
      </a:lvl4pPr>
      <a:lvl5pPr marL="1511869" algn="l" defTabSz="755934" rtl="0" eaLnBrk="1" latinLnBrk="0" hangingPunct="1">
        <a:defRPr kumimoji="1" sz="1488" kern="1200">
          <a:solidFill>
            <a:schemeClr val="tx1"/>
          </a:solidFill>
          <a:latin typeface="+mn-lt"/>
          <a:ea typeface="+mn-ea"/>
          <a:cs typeface="+mn-cs"/>
        </a:defRPr>
      </a:lvl5pPr>
      <a:lvl6pPr marL="1889836" algn="l" defTabSz="755934" rtl="0" eaLnBrk="1" latinLnBrk="0" hangingPunct="1">
        <a:defRPr kumimoji="1" sz="1488" kern="1200">
          <a:solidFill>
            <a:schemeClr val="tx1"/>
          </a:solidFill>
          <a:latin typeface="+mn-lt"/>
          <a:ea typeface="+mn-ea"/>
          <a:cs typeface="+mn-cs"/>
        </a:defRPr>
      </a:lvl6pPr>
      <a:lvl7pPr marL="2267803" algn="l" defTabSz="755934" rtl="0" eaLnBrk="1" latinLnBrk="0" hangingPunct="1">
        <a:defRPr kumimoji="1" sz="1488" kern="1200">
          <a:solidFill>
            <a:schemeClr val="tx1"/>
          </a:solidFill>
          <a:latin typeface="+mn-lt"/>
          <a:ea typeface="+mn-ea"/>
          <a:cs typeface="+mn-cs"/>
        </a:defRPr>
      </a:lvl7pPr>
      <a:lvl8pPr marL="2645771" algn="l" defTabSz="755934" rtl="0" eaLnBrk="1" latinLnBrk="0" hangingPunct="1">
        <a:defRPr kumimoji="1" sz="1488" kern="1200">
          <a:solidFill>
            <a:schemeClr val="tx1"/>
          </a:solidFill>
          <a:latin typeface="+mn-lt"/>
          <a:ea typeface="+mn-ea"/>
          <a:cs typeface="+mn-cs"/>
        </a:defRPr>
      </a:lvl8pPr>
      <a:lvl9pPr marL="3023738" algn="l" defTabSz="755934" rtl="0" eaLnBrk="1" latinLnBrk="0" hangingPunct="1">
        <a:defRPr kumimoji="1" sz="148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角丸四角形 3"/>
          <p:cNvSpPr/>
          <p:nvPr/>
        </p:nvSpPr>
        <p:spPr>
          <a:xfrm>
            <a:off x="84667" y="84667"/>
            <a:ext cx="7399866" cy="10515600"/>
          </a:xfrm>
          <a:prstGeom prst="roundRect">
            <a:avLst>
              <a:gd name="adj" fmla="val 6011"/>
            </a:avLst>
          </a:prstGeom>
          <a:solidFill>
            <a:srgbClr val="FFFFCC">
              <a:alpha val="80000"/>
            </a:srgbClr>
          </a:solidFill>
          <a:ln w="168275">
            <a:solidFill>
              <a:srgbClr val="FF99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7" name="図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9022" y="572661"/>
            <a:ext cx="6654727" cy="1231807"/>
          </a:xfrm>
          <a:prstGeom prst="rect">
            <a:avLst/>
          </a:prstGeom>
        </p:spPr>
      </p:pic>
      <p:sp>
        <p:nvSpPr>
          <p:cNvPr id="8" name="テキスト ボックス 7"/>
          <p:cNvSpPr txBox="1"/>
          <p:nvPr/>
        </p:nvSpPr>
        <p:spPr>
          <a:xfrm>
            <a:off x="1933574" y="838854"/>
            <a:ext cx="3875789" cy="349710"/>
          </a:xfrm>
          <a:prstGeom prst="rect">
            <a:avLst/>
          </a:prstGeom>
          <a:noFill/>
        </p:spPr>
        <p:txBody>
          <a:bodyPr wrap="square" rtlCol="0">
            <a:prstTxWarp prst="textChevron">
              <a:avLst/>
            </a:prstTxWarp>
            <a:spAutoFit/>
          </a:bodyPr>
          <a:lstStyle/>
          <a:p>
            <a:r>
              <a:rPr kumimoji="1" lang="ja-JP" altLang="en-US" b="1" dirty="0">
                <a:solidFill>
                  <a:schemeClr val="bg1"/>
                </a:solidFill>
                <a:latin typeface="HG丸ｺﾞｼｯｸM-PRO" panose="020F0600000000000000" pitchFamily="50" charset="-128"/>
                <a:ea typeface="HG丸ｺﾞｼｯｸM-PRO" panose="020F0600000000000000" pitchFamily="50" charset="-128"/>
              </a:rPr>
              <a:t>認知症に関するミニ学習会</a:t>
            </a:r>
          </a:p>
        </p:txBody>
      </p:sp>
      <p:sp>
        <p:nvSpPr>
          <p:cNvPr id="47" name="テキスト ボックス 46"/>
          <p:cNvSpPr txBox="1"/>
          <p:nvPr/>
        </p:nvSpPr>
        <p:spPr>
          <a:xfrm>
            <a:off x="849581" y="9342381"/>
            <a:ext cx="4055794" cy="1054135"/>
          </a:xfrm>
          <a:prstGeom prst="rect">
            <a:avLst/>
          </a:prstGeom>
          <a:noFill/>
          <a:ln w="28575">
            <a:noFill/>
          </a:ln>
        </p:spPr>
        <p:txBody>
          <a:bodyPr wrap="square" rtlCol="0">
            <a:spAutoFit/>
          </a:bodyPr>
          <a:lstStyle/>
          <a:p>
            <a:endParaRPr lang="en-US" altLang="ja-JP" sz="1050" b="1" dirty="0"/>
          </a:p>
          <a:p>
            <a:pPr lvl="0"/>
            <a:r>
              <a:rPr lang="ja-JP" altLang="en-US" sz="1200" dirty="0"/>
              <a:t>大治町福祉部長寿支援課</a:t>
            </a:r>
            <a:endParaRPr lang="en-US" altLang="ja-JP" sz="1200" dirty="0"/>
          </a:p>
          <a:p>
            <a:pPr lvl="0"/>
            <a:r>
              <a:rPr lang="zh-TW" altLang="en-US" sz="1200" dirty="0"/>
              <a:t>〒</a:t>
            </a:r>
            <a:r>
              <a:rPr lang="en-US" altLang="ja-JP" sz="1200" dirty="0"/>
              <a:t>490-1192</a:t>
            </a:r>
            <a:r>
              <a:rPr lang="ja-JP" altLang="en-US" sz="1200" dirty="0"/>
              <a:t>　大治町大字馬島字大門西１番地の１</a:t>
            </a:r>
            <a:endParaRPr lang="zh-TW" altLang="en-US" sz="1200" dirty="0"/>
          </a:p>
          <a:p>
            <a:r>
              <a:rPr lang="ja-JP" altLang="en-US" sz="1200" dirty="0"/>
              <a:t>　　</a:t>
            </a:r>
            <a:r>
              <a:rPr lang="en-US" altLang="zh-TW" sz="2800" b="1" dirty="0"/>
              <a:t>TEL</a:t>
            </a:r>
            <a:r>
              <a:rPr lang="zh-TW" altLang="en-US" sz="2800" b="1" dirty="0"/>
              <a:t>：</a:t>
            </a:r>
            <a:r>
              <a:rPr lang="en-US" altLang="ja-JP" sz="2800" b="1" dirty="0"/>
              <a:t>052-444-2711</a:t>
            </a:r>
            <a:endParaRPr lang="en-US" altLang="zh-TW" sz="2800" b="1" dirty="0"/>
          </a:p>
        </p:txBody>
      </p:sp>
      <p:sp>
        <p:nvSpPr>
          <p:cNvPr id="50" name="テキスト ボックス 49"/>
          <p:cNvSpPr txBox="1"/>
          <p:nvPr/>
        </p:nvSpPr>
        <p:spPr>
          <a:xfrm>
            <a:off x="939105" y="9125068"/>
            <a:ext cx="2133611" cy="307777"/>
          </a:xfrm>
          <a:prstGeom prst="rect">
            <a:avLst/>
          </a:prstGeom>
          <a:solidFill>
            <a:schemeClr val="accent2"/>
          </a:solidFill>
        </p:spPr>
        <p:txBody>
          <a:bodyPr wrap="square" rtlCol="0">
            <a:spAutoFit/>
          </a:bodyPr>
          <a:lstStyle/>
          <a:p>
            <a:pPr algn="ctr"/>
            <a:r>
              <a:rPr lang="ja-JP" altLang="en-US" sz="1400" b="1" dirty="0">
                <a:solidFill>
                  <a:schemeClr val="bg1"/>
                </a:solidFill>
              </a:rPr>
              <a:t>お申込み・</a:t>
            </a:r>
            <a:r>
              <a:rPr lang="ja-JP" altLang="en-US" sz="1400" b="1" dirty="0">
                <a:solidFill>
                  <a:schemeClr val="bg1">
                    <a:lumMod val="95000"/>
                  </a:schemeClr>
                </a:solidFill>
              </a:rPr>
              <a:t>お問合せ</a:t>
            </a:r>
            <a:r>
              <a:rPr lang="ja-JP" altLang="en-US" sz="1400" b="1" dirty="0">
                <a:solidFill>
                  <a:schemeClr val="bg1"/>
                </a:solidFill>
              </a:rPr>
              <a:t>先</a:t>
            </a:r>
          </a:p>
        </p:txBody>
      </p:sp>
      <p:pic>
        <p:nvPicPr>
          <p:cNvPr id="55" name="図 5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399331" y="7074606"/>
            <a:ext cx="2604623" cy="1736111"/>
          </a:xfrm>
          <a:prstGeom prst="rect">
            <a:avLst/>
          </a:prstGeom>
        </p:spPr>
      </p:pic>
      <p:sp>
        <p:nvSpPr>
          <p:cNvPr id="56" name="テキスト ボックス 55"/>
          <p:cNvSpPr txBox="1"/>
          <p:nvPr/>
        </p:nvSpPr>
        <p:spPr>
          <a:xfrm>
            <a:off x="4191569" y="6638382"/>
            <a:ext cx="3061690" cy="453970"/>
          </a:xfrm>
          <a:prstGeom prst="rect">
            <a:avLst/>
          </a:prstGeom>
          <a:noFill/>
        </p:spPr>
        <p:txBody>
          <a:bodyPr wrap="square" rtlCol="0">
            <a:spAutoFit/>
          </a:bodyPr>
          <a:lstStyle/>
          <a:p>
            <a:r>
              <a:rPr lang="ja-JP" altLang="en-US" sz="1300" b="1" dirty="0"/>
              <a:t>大治町総合福祉センター希望の家</a:t>
            </a:r>
            <a:endParaRPr lang="en-US" altLang="ja-JP" sz="1300" b="1" dirty="0"/>
          </a:p>
          <a:p>
            <a:r>
              <a:rPr lang="ja-JP" altLang="en-US" sz="1050" dirty="0"/>
              <a:t>　海部郡大治町大字砂子字西河原１８番地</a:t>
            </a:r>
          </a:p>
        </p:txBody>
      </p:sp>
      <p:sp>
        <p:nvSpPr>
          <p:cNvPr id="57" name="正方形/長方形 56"/>
          <p:cNvSpPr/>
          <p:nvPr/>
        </p:nvSpPr>
        <p:spPr>
          <a:xfrm>
            <a:off x="876548" y="7539617"/>
            <a:ext cx="3083747" cy="1200329"/>
          </a:xfrm>
          <a:prstGeom prst="rect">
            <a:avLst/>
          </a:prstGeom>
          <a:noFill/>
        </p:spPr>
        <p:txBody>
          <a:bodyPr wrap="square" lIns="91440" tIns="45720" rIns="91440" bIns="4572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altLang="ja-JP" sz="900" dirty="0"/>
              <a:t>26</a:t>
            </a:r>
            <a:r>
              <a:rPr lang="ja-JP" altLang="en-US" sz="900" dirty="0"/>
              <a:t>歳から子育て・仕事をしながら、認知症の義父と寝たきりの義母の介護。看取り終えたあと愛知県支部代表となり、認知症の介護家族の支援に携る。平成</a:t>
            </a:r>
            <a:r>
              <a:rPr lang="en-US" altLang="ja-JP" sz="900" dirty="0"/>
              <a:t>15</a:t>
            </a:r>
            <a:r>
              <a:rPr lang="ja-JP" altLang="en-US" sz="900" dirty="0"/>
              <a:t>年に考案した、介護家族の為の講座「家族支援プログラム」は、これまで</a:t>
            </a:r>
            <a:r>
              <a:rPr lang="en-US" altLang="ja-JP" sz="900" dirty="0"/>
              <a:t>4,000</a:t>
            </a:r>
            <a:r>
              <a:rPr lang="ja-JP" altLang="en-US" sz="900" dirty="0"/>
              <a:t>名を超える介護者が受講し元気を得ている。自らの介護体験と長年の活動から蓄積してきた認知症介護のノウハウは、認知症介護の知恵袋として多くの相談が寄せられている。</a:t>
            </a:r>
            <a:endParaRPr lang="ja-JP" altLang="ja-JP" sz="900" dirty="0"/>
          </a:p>
        </p:txBody>
      </p:sp>
      <p:pic>
        <p:nvPicPr>
          <p:cNvPr id="58" name="図 57">
            <a:extLst>
              <a:ext uri="{FF2B5EF4-FFF2-40B4-BE49-F238E27FC236}">
                <a16:creationId xmlns:a16="http://schemas.microsoft.com/office/drawing/2014/main" id="{805EA08C-4B93-17A2-828F-79F1312162B4}"/>
              </a:ext>
            </a:extLst>
          </p:cNvPr>
          <p:cNvPicPr>
            <a:picLocks noChangeAspect="1"/>
          </p:cNvPicPr>
          <p:nvPr/>
        </p:nvPicPr>
        <p:blipFill rotWithShape="1">
          <a:blip r:embed="rId5" cstate="print">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b="10499"/>
          <a:stretch/>
        </p:blipFill>
        <p:spPr>
          <a:xfrm>
            <a:off x="456474" y="6432094"/>
            <a:ext cx="965262" cy="955715"/>
          </a:xfrm>
          <a:prstGeom prst="ellipse">
            <a:avLst/>
          </a:prstGeom>
          <a:ln>
            <a:noFill/>
          </a:ln>
          <a:effectLst>
            <a:softEdge rad="112500"/>
          </a:effectLst>
        </p:spPr>
      </p:pic>
      <p:sp>
        <p:nvSpPr>
          <p:cNvPr id="59" name="角丸四角形 58"/>
          <p:cNvSpPr/>
          <p:nvPr/>
        </p:nvSpPr>
        <p:spPr>
          <a:xfrm>
            <a:off x="1294939" y="6953996"/>
            <a:ext cx="2665356" cy="630273"/>
          </a:xfrm>
          <a:prstGeom prst="roundRect">
            <a:avLst>
              <a:gd name="adj" fmla="val 0"/>
            </a:avLst>
          </a:prstGeom>
          <a:no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pPr algn="l">
              <a:lnSpc>
                <a:spcPts val="1300"/>
              </a:lnSpc>
            </a:pPr>
            <a:r>
              <a:rPr kumimoji="1" lang="ja-JP" altLang="en-US" sz="1000" b="1" dirty="0">
                <a:solidFill>
                  <a:schemeClr val="tx1"/>
                </a:solidFill>
                <a:latin typeface="HG丸ｺﾞｼｯｸM-PRO" panose="020F0600000000000000" pitchFamily="50" charset="-128"/>
                <a:ea typeface="HG丸ｺﾞｼｯｸM-PRO" panose="020F0600000000000000" pitchFamily="50" charset="-128"/>
              </a:rPr>
              <a:t>尾之内直美氏</a:t>
            </a:r>
            <a:endParaRPr kumimoji="1" lang="en-US" altLang="ja-JP" sz="1000" b="1" dirty="0">
              <a:solidFill>
                <a:schemeClr val="tx1"/>
              </a:solidFill>
              <a:latin typeface="HG丸ｺﾞｼｯｸM-PRO" panose="020F0600000000000000" pitchFamily="50" charset="-128"/>
              <a:ea typeface="HG丸ｺﾞｼｯｸM-PRO" panose="020F0600000000000000" pitchFamily="50" charset="-128"/>
            </a:endParaRPr>
          </a:p>
          <a:p>
            <a:pPr algn="l">
              <a:lnSpc>
                <a:spcPts val="1300"/>
              </a:lnSpc>
            </a:pP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（公益社団法人</a:t>
            </a:r>
            <a:r>
              <a:rPr kumimoji="1" lang="en-US" altLang="ja-JP" sz="900" dirty="0">
                <a:solidFill>
                  <a:schemeClr val="tx1"/>
                </a:solidFill>
                <a:latin typeface="HG丸ｺﾞｼｯｸM-PRO" panose="020F0600000000000000" pitchFamily="50" charset="-128"/>
                <a:ea typeface="HG丸ｺﾞｼｯｸM-PRO" panose="020F0600000000000000" pitchFamily="50" charset="-128"/>
              </a:rPr>
              <a:t>)</a:t>
            </a: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認知症の人と家族の会　理事</a:t>
            </a:r>
            <a:endParaRPr kumimoji="1" lang="en-US" altLang="ja-JP" sz="900" dirty="0">
              <a:solidFill>
                <a:schemeClr val="tx1"/>
              </a:solidFill>
              <a:latin typeface="HG丸ｺﾞｼｯｸM-PRO" panose="020F0600000000000000" pitchFamily="50" charset="-128"/>
              <a:ea typeface="HG丸ｺﾞｼｯｸM-PRO" panose="020F0600000000000000" pitchFamily="50" charset="-128"/>
            </a:endParaRPr>
          </a:p>
          <a:p>
            <a:pPr algn="l">
              <a:lnSpc>
                <a:spcPts val="1300"/>
              </a:lnSpc>
            </a:pPr>
            <a:r>
              <a:rPr lang="ja-JP" altLang="en-US" sz="900" dirty="0">
                <a:solidFill>
                  <a:schemeClr val="tx1"/>
                </a:solidFill>
                <a:latin typeface="HG丸ｺﾞｼｯｸM-PRO" panose="020F0600000000000000" pitchFamily="50" charset="-128"/>
                <a:ea typeface="HG丸ｺﾞｼｯｸM-PRO" panose="020F0600000000000000" pitchFamily="50" charset="-128"/>
              </a:rPr>
              <a:t>　　　　　　　　　　　　　</a:t>
            </a:r>
            <a:r>
              <a:rPr kumimoji="1" lang="ja-JP" altLang="en-US" sz="900" dirty="0">
                <a:solidFill>
                  <a:schemeClr val="tx1"/>
                </a:solidFill>
                <a:latin typeface="HG丸ｺﾞｼｯｸM-PRO" panose="020F0600000000000000" pitchFamily="50" charset="-128"/>
                <a:ea typeface="HG丸ｺﾞｼｯｸM-PRO" panose="020F0600000000000000" pitchFamily="50" charset="-128"/>
              </a:rPr>
              <a:t>愛知県支部代表）</a:t>
            </a:r>
            <a:endParaRPr kumimoji="1" lang="en-US" altLang="ja-JP" sz="900" dirty="0">
              <a:solidFill>
                <a:schemeClr val="tx1"/>
              </a:solidFill>
              <a:latin typeface="HG丸ｺﾞｼｯｸM-PRO" panose="020F0600000000000000" pitchFamily="50" charset="-128"/>
              <a:ea typeface="HG丸ｺﾞｼｯｸM-PRO" panose="020F0600000000000000" pitchFamily="50" charset="-128"/>
            </a:endParaRPr>
          </a:p>
        </p:txBody>
      </p:sp>
      <p:sp>
        <p:nvSpPr>
          <p:cNvPr id="22" name="角丸四角形 21"/>
          <p:cNvSpPr/>
          <p:nvPr/>
        </p:nvSpPr>
        <p:spPr>
          <a:xfrm>
            <a:off x="1141913" y="3360540"/>
            <a:ext cx="1123950" cy="2985233"/>
          </a:xfrm>
          <a:prstGeom prst="roundRect">
            <a:avLst/>
          </a:prstGeom>
          <a:solidFill>
            <a:srgbClr val="FF99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chorCtr="1"/>
          <a:lstStyle/>
          <a:p>
            <a:pPr algn="ctr"/>
            <a:r>
              <a:rPr kumimoji="1" lang="ja-JP" altLang="en-US" dirty="0"/>
              <a:t>日にち</a:t>
            </a:r>
            <a:endParaRPr kumimoji="1" lang="en-US" altLang="ja-JP" dirty="0"/>
          </a:p>
          <a:p>
            <a:pPr algn="ctr"/>
            <a:endParaRPr kumimoji="1" lang="en-US" altLang="ja-JP" dirty="0"/>
          </a:p>
          <a:p>
            <a:pPr algn="ctr"/>
            <a:r>
              <a:rPr lang="ja-JP" altLang="en-US" dirty="0"/>
              <a:t>時間</a:t>
            </a:r>
            <a:endParaRPr lang="en-US" altLang="ja-JP" dirty="0"/>
          </a:p>
          <a:p>
            <a:pPr algn="ctr"/>
            <a:endParaRPr lang="en-US" altLang="ja-JP" dirty="0"/>
          </a:p>
          <a:p>
            <a:pPr algn="ctr"/>
            <a:r>
              <a:rPr lang="ja-JP" altLang="en-US" dirty="0"/>
              <a:t>会場</a:t>
            </a:r>
            <a:endParaRPr lang="en-US" altLang="ja-JP" dirty="0"/>
          </a:p>
          <a:p>
            <a:pPr algn="ctr"/>
            <a:endParaRPr lang="en-US" altLang="ja-JP" dirty="0"/>
          </a:p>
          <a:p>
            <a:pPr algn="ctr"/>
            <a:r>
              <a:rPr lang="ja-JP" altLang="en-US" dirty="0"/>
              <a:t>講師</a:t>
            </a:r>
            <a:endParaRPr lang="en-US" altLang="ja-JP" dirty="0"/>
          </a:p>
          <a:p>
            <a:pPr algn="ctr"/>
            <a:endParaRPr lang="en-US" altLang="ja-JP" dirty="0"/>
          </a:p>
          <a:p>
            <a:pPr algn="ctr"/>
            <a:r>
              <a:rPr lang="ja-JP" altLang="en-US" dirty="0"/>
              <a:t>対象</a:t>
            </a:r>
            <a:endParaRPr lang="en-US" altLang="ja-JP" dirty="0"/>
          </a:p>
        </p:txBody>
      </p:sp>
      <p:cxnSp>
        <p:nvCxnSpPr>
          <p:cNvPr id="24" name="直線コネクタ 23"/>
          <p:cNvCxnSpPr/>
          <p:nvPr/>
        </p:nvCxnSpPr>
        <p:spPr>
          <a:xfrm>
            <a:off x="1274802" y="3952017"/>
            <a:ext cx="8178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0" name="直線コネクタ 59"/>
          <p:cNvCxnSpPr/>
          <p:nvPr/>
        </p:nvCxnSpPr>
        <p:spPr>
          <a:xfrm>
            <a:off x="1294939" y="4533784"/>
            <a:ext cx="8178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61" name="直線コネクタ 60"/>
          <p:cNvCxnSpPr/>
          <p:nvPr/>
        </p:nvCxnSpPr>
        <p:spPr>
          <a:xfrm>
            <a:off x="1294939" y="5075514"/>
            <a:ext cx="8178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正方形/長方形 25"/>
          <p:cNvSpPr/>
          <p:nvPr/>
        </p:nvSpPr>
        <p:spPr>
          <a:xfrm>
            <a:off x="2391452" y="3529099"/>
            <a:ext cx="4612502" cy="279727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kumimoji="1" lang="ja-JP" altLang="en-US" b="1" dirty="0">
                <a:solidFill>
                  <a:schemeClr val="tx1"/>
                </a:solidFill>
              </a:rPr>
              <a:t>９月２６日（土曜日）</a:t>
            </a:r>
            <a:endParaRPr kumimoji="1" lang="en-US" altLang="ja-JP" b="1" dirty="0">
              <a:solidFill>
                <a:schemeClr val="tx1"/>
              </a:solidFill>
            </a:endParaRPr>
          </a:p>
          <a:p>
            <a:endParaRPr lang="en-US" altLang="ja-JP" b="1" dirty="0">
              <a:solidFill>
                <a:schemeClr val="tx1"/>
              </a:solidFill>
            </a:endParaRPr>
          </a:p>
          <a:p>
            <a:r>
              <a:rPr kumimoji="1" lang="en-US" altLang="ja-JP" b="1" dirty="0">
                <a:solidFill>
                  <a:schemeClr val="tx1"/>
                </a:solidFill>
              </a:rPr>
              <a:t>13</a:t>
            </a:r>
            <a:r>
              <a:rPr kumimoji="1" lang="ja-JP" altLang="en-US" b="1" dirty="0">
                <a:solidFill>
                  <a:schemeClr val="tx1"/>
                </a:solidFill>
              </a:rPr>
              <a:t>：</a:t>
            </a:r>
            <a:r>
              <a:rPr kumimoji="1" lang="en-US" altLang="ja-JP" b="1" dirty="0">
                <a:solidFill>
                  <a:schemeClr val="tx1"/>
                </a:solidFill>
              </a:rPr>
              <a:t>30</a:t>
            </a:r>
            <a:r>
              <a:rPr kumimoji="1" lang="ja-JP" altLang="en-US" b="1" dirty="0">
                <a:solidFill>
                  <a:schemeClr val="tx1"/>
                </a:solidFill>
              </a:rPr>
              <a:t>～</a:t>
            </a:r>
            <a:r>
              <a:rPr kumimoji="1" lang="en-US" altLang="ja-JP" b="1" dirty="0">
                <a:solidFill>
                  <a:schemeClr val="tx1"/>
                </a:solidFill>
              </a:rPr>
              <a:t>15</a:t>
            </a:r>
            <a:r>
              <a:rPr kumimoji="1" lang="ja-JP" altLang="en-US" b="1" dirty="0">
                <a:solidFill>
                  <a:schemeClr val="tx1"/>
                </a:solidFill>
              </a:rPr>
              <a:t>：</a:t>
            </a:r>
            <a:r>
              <a:rPr kumimoji="1" lang="en-US" altLang="ja-JP" b="1" dirty="0">
                <a:solidFill>
                  <a:schemeClr val="tx1"/>
                </a:solidFill>
              </a:rPr>
              <a:t>30</a:t>
            </a:r>
          </a:p>
          <a:p>
            <a:endParaRPr lang="en-US" altLang="ja-JP" b="1" dirty="0">
              <a:solidFill>
                <a:schemeClr val="tx1"/>
              </a:solidFill>
            </a:endParaRPr>
          </a:p>
          <a:p>
            <a:r>
              <a:rPr kumimoji="1" lang="ja-JP" altLang="en-US" sz="1400" b="1" dirty="0">
                <a:solidFill>
                  <a:schemeClr val="tx1"/>
                </a:solidFill>
              </a:rPr>
              <a:t>大治町総合福祉センター希望の家１階会議室・研修室</a:t>
            </a:r>
            <a:endParaRPr kumimoji="1" lang="en-US" altLang="ja-JP" sz="1400" b="1" dirty="0">
              <a:solidFill>
                <a:schemeClr val="tx1"/>
              </a:solidFill>
            </a:endParaRPr>
          </a:p>
          <a:p>
            <a:endParaRPr lang="en-US" altLang="ja-JP" b="1" dirty="0">
              <a:solidFill>
                <a:schemeClr val="tx1"/>
              </a:solidFill>
            </a:endParaRPr>
          </a:p>
          <a:p>
            <a:r>
              <a:rPr kumimoji="1" lang="ja-JP" altLang="en-US" b="1" dirty="0">
                <a:solidFill>
                  <a:schemeClr val="tx1"/>
                </a:solidFill>
              </a:rPr>
              <a:t>尾之内直美</a:t>
            </a:r>
            <a:r>
              <a:rPr kumimoji="1" lang="en-US" altLang="ja-JP" sz="1100" dirty="0">
                <a:solidFill>
                  <a:schemeClr val="tx1"/>
                </a:solidFill>
              </a:rPr>
              <a:t>(</a:t>
            </a:r>
            <a:r>
              <a:rPr kumimoji="1" lang="ja-JP" altLang="en-US" sz="1100" dirty="0">
                <a:solidFill>
                  <a:schemeClr val="tx1"/>
                </a:solidFill>
              </a:rPr>
              <a:t>認知症の人と家族の会理事・愛知県支部代表</a:t>
            </a:r>
            <a:r>
              <a:rPr kumimoji="1" lang="en-US" altLang="ja-JP" sz="1100" dirty="0">
                <a:solidFill>
                  <a:schemeClr val="tx1"/>
                </a:solidFill>
              </a:rPr>
              <a:t>)</a:t>
            </a:r>
          </a:p>
          <a:p>
            <a:endParaRPr lang="en-US" altLang="ja-JP" b="1" dirty="0">
              <a:solidFill>
                <a:schemeClr val="tx1"/>
              </a:solidFill>
            </a:endParaRPr>
          </a:p>
          <a:p>
            <a:r>
              <a:rPr kumimoji="1" lang="ja-JP" altLang="en-US" sz="1400" b="1" dirty="0">
                <a:solidFill>
                  <a:schemeClr val="tx1"/>
                </a:solidFill>
              </a:rPr>
              <a:t>認知症の方を介護されているご家族の方、</a:t>
            </a:r>
            <a:endParaRPr kumimoji="1" lang="en-US" altLang="ja-JP" sz="1400" b="1" dirty="0">
              <a:solidFill>
                <a:schemeClr val="tx1"/>
              </a:solidFill>
            </a:endParaRPr>
          </a:p>
          <a:p>
            <a:r>
              <a:rPr kumimoji="1" lang="ja-JP" altLang="en-US" sz="1400" b="1" dirty="0">
                <a:solidFill>
                  <a:schemeClr val="tx1"/>
                </a:solidFill>
              </a:rPr>
              <a:t>または認知症について学びたい方</a:t>
            </a:r>
          </a:p>
        </p:txBody>
      </p:sp>
      <p:cxnSp>
        <p:nvCxnSpPr>
          <p:cNvPr id="6" name="直線コネクタ 5"/>
          <p:cNvCxnSpPr/>
          <p:nvPr/>
        </p:nvCxnSpPr>
        <p:spPr>
          <a:xfrm>
            <a:off x="315659" y="8987938"/>
            <a:ext cx="6984551" cy="0"/>
          </a:xfrm>
          <a:prstGeom prst="line">
            <a:avLst/>
          </a:prstGeom>
          <a:ln>
            <a:solidFill>
              <a:srgbClr val="FF99CC"/>
            </a:solidFill>
          </a:ln>
        </p:spPr>
        <p:style>
          <a:lnRef idx="1">
            <a:schemeClr val="accent1"/>
          </a:lnRef>
          <a:fillRef idx="0">
            <a:schemeClr val="accent1"/>
          </a:fillRef>
          <a:effectRef idx="0">
            <a:schemeClr val="accent1"/>
          </a:effectRef>
          <a:fontRef idx="minor">
            <a:schemeClr val="tx1"/>
          </a:fontRef>
        </p:style>
      </p:cxnSp>
      <p:sp>
        <p:nvSpPr>
          <p:cNvPr id="2" name="テキスト ボックス 1"/>
          <p:cNvSpPr txBox="1"/>
          <p:nvPr/>
        </p:nvSpPr>
        <p:spPr>
          <a:xfrm>
            <a:off x="489022" y="1919977"/>
            <a:ext cx="6942546" cy="1107996"/>
          </a:xfrm>
          <a:prstGeom prst="rect">
            <a:avLst/>
          </a:prstGeom>
          <a:noFill/>
          <a:effectLst>
            <a:outerShdw blurRad="50800" dist="38100" dir="2700000" algn="tl" rotWithShape="0">
              <a:prstClr val="black">
                <a:alpha val="40000"/>
              </a:prstClr>
            </a:outerShdw>
          </a:effectLst>
        </p:spPr>
        <p:txBody>
          <a:bodyPr wrap="square" lIns="0" tIns="0" rIns="0" bIns="0" rtlCol="0">
            <a:spAutoFit/>
          </a:bodyPr>
          <a:lstStyle/>
          <a:p>
            <a:r>
              <a:rPr kumimoji="1" lang="ja-JP" altLang="en-US" sz="3600" b="1" dirty="0">
                <a:effectLst>
                  <a:outerShdw blurRad="50800" dist="38100" algn="l" rotWithShape="0">
                    <a:prstClr val="black">
                      <a:alpha val="40000"/>
                    </a:prstClr>
                  </a:outerShdw>
                </a:effectLst>
              </a:rPr>
              <a:t>こんなときどうする</a:t>
            </a:r>
            <a:r>
              <a:rPr kumimoji="1" lang="en-US" altLang="ja-JP" sz="3600" b="1" dirty="0">
                <a:effectLst>
                  <a:outerShdw blurRad="50800" dist="38100" algn="l" rotWithShape="0">
                    <a:prstClr val="black">
                      <a:alpha val="40000"/>
                    </a:prstClr>
                  </a:outerShdw>
                </a:effectLst>
              </a:rPr>
              <a:t>⁉</a:t>
            </a:r>
          </a:p>
          <a:p>
            <a:r>
              <a:rPr kumimoji="1" lang="ja-JP" altLang="en-US" sz="3600" b="1" dirty="0">
                <a:effectLst>
                  <a:outerShdw blurRad="50800" dist="38100" algn="l" rotWithShape="0">
                    <a:prstClr val="black">
                      <a:alpha val="40000"/>
                    </a:prstClr>
                  </a:outerShdw>
                </a:effectLst>
              </a:rPr>
              <a:t>　認知症と介護のコツを学ぼう！</a:t>
            </a:r>
          </a:p>
        </p:txBody>
      </p:sp>
      <p:sp>
        <p:nvSpPr>
          <p:cNvPr id="5" name="テキスト ボックス 4"/>
          <p:cNvSpPr txBox="1"/>
          <p:nvPr/>
        </p:nvSpPr>
        <p:spPr>
          <a:xfrm>
            <a:off x="4238879" y="9091384"/>
            <a:ext cx="1813724" cy="430887"/>
          </a:xfrm>
          <a:prstGeom prst="rect">
            <a:avLst/>
          </a:prstGeom>
          <a:noFill/>
        </p:spPr>
        <p:txBody>
          <a:bodyPr wrap="square" rtlCol="0">
            <a:spAutoFit/>
          </a:bodyPr>
          <a:lstStyle/>
          <a:p>
            <a:r>
              <a:rPr kumimoji="1" lang="ja-JP" altLang="en-US" sz="1100" dirty="0"/>
              <a:t>電話又は二次コードから</a:t>
            </a:r>
            <a:endParaRPr kumimoji="1" lang="en-US" altLang="ja-JP" sz="1100" dirty="0"/>
          </a:p>
          <a:p>
            <a:r>
              <a:rPr lang="ja-JP" altLang="en-US" sz="1100" dirty="0"/>
              <a:t>お申込み下さい</a:t>
            </a:r>
            <a:endParaRPr kumimoji="1" lang="ja-JP" altLang="en-US" sz="1100" dirty="0"/>
          </a:p>
        </p:txBody>
      </p:sp>
      <p:sp>
        <p:nvSpPr>
          <p:cNvPr id="9" name="対角する 2 つの角を切り取った四角形 8"/>
          <p:cNvSpPr/>
          <p:nvPr/>
        </p:nvSpPr>
        <p:spPr>
          <a:xfrm>
            <a:off x="5471174" y="9581699"/>
            <a:ext cx="1829035" cy="809905"/>
          </a:xfrm>
          <a:prstGeom prst="snip2Diag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1" lang="ja-JP" altLang="en-US" sz="1050" b="1" dirty="0"/>
              <a:t>定員：３０名</a:t>
            </a:r>
            <a:endParaRPr kumimoji="1" lang="en-US" altLang="ja-JP" sz="1050" b="1" dirty="0"/>
          </a:p>
          <a:p>
            <a:pPr algn="ctr"/>
            <a:r>
              <a:rPr kumimoji="1" lang="ja-JP" altLang="en-US" sz="1050" b="1" dirty="0"/>
              <a:t>締切：９月１８日</a:t>
            </a:r>
            <a:r>
              <a:rPr kumimoji="1" lang="en-US" altLang="ja-JP" sz="1050" b="1" dirty="0"/>
              <a:t>(</a:t>
            </a:r>
            <a:r>
              <a:rPr kumimoji="1" lang="ja-JP" altLang="en-US" sz="1050" b="1" dirty="0"/>
              <a:t>金</a:t>
            </a:r>
            <a:r>
              <a:rPr kumimoji="1" lang="en-US" altLang="ja-JP" sz="1050" b="1" dirty="0"/>
              <a:t>)</a:t>
            </a:r>
          </a:p>
          <a:p>
            <a:pPr algn="ctr"/>
            <a:r>
              <a:rPr lang="ja-JP" altLang="en-US" sz="1050" b="1" dirty="0"/>
              <a:t>定員になり次第締め切り</a:t>
            </a:r>
            <a:endParaRPr kumimoji="1" lang="ja-JP" altLang="en-US" sz="1050" b="1" dirty="0"/>
          </a:p>
        </p:txBody>
      </p:sp>
      <p:pic>
        <p:nvPicPr>
          <p:cNvPr id="27" name="Picture 2" descr="かがわ技能フェスティバル2023 | 香川県地域技能振興コーナー ものづくりマイスター"/>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471174" y="3070229"/>
            <a:ext cx="1583632" cy="1561008"/>
          </a:xfrm>
          <a:prstGeom prst="rect">
            <a:avLst/>
          </a:prstGeom>
          <a:noFill/>
          <a:extLst>
            <a:ext uri="{909E8E84-426E-40DD-AFC4-6F175D3DCCD1}">
              <a14:hiddenFill xmlns:a14="http://schemas.microsoft.com/office/drawing/2010/main">
                <a:solidFill>
                  <a:srgbClr val="FFFFFF"/>
                </a:solidFill>
              </a14:hiddenFill>
            </a:ext>
          </a:extLst>
        </p:spPr>
      </p:pic>
      <p:cxnSp>
        <p:nvCxnSpPr>
          <p:cNvPr id="28" name="直線コネクタ 27"/>
          <p:cNvCxnSpPr/>
          <p:nvPr/>
        </p:nvCxnSpPr>
        <p:spPr>
          <a:xfrm>
            <a:off x="1294939" y="5664332"/>
            <a:ext cx="8178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正方形/長方形 9"/>
          <p:cNvSpPr/>
          <p:nvPr/>
        </p:nvSpPr>
        <p:spPr>
          <a:xfrm>
            <a:off x="4556774" y="9581699"/>
            <a:ext cx="914400" cy="878462"/>
          </a:xfrm>
          <a:prstGeom prst="rect">
            <a:avLst/>
          </a:prstGeom>
          <a:blipFill dpi="0" rotWithShape="1">
            <a:blip r:embed="rId8" cstate="print">
              <a:extLst>
                <a:ext uri="{28A0092B-C50C-407E-A947-70E740481C1C}">
                  <a14:useLocalDpi xmlns:a14="http://schemas.microsoft.com/office/drawing/2010/main" val="0"/>
                </a:ext>
              </a:extLst>
            </a:blip>
            <a:srcRect/>
            <a:stretch>
              <a:fillRect/>
            </a:stretch>
          </a:blipFill>
        </p:spPr>
        <p:style>
          <a:lnRef idx="2">
            <a:schemeClr val="accent4"/>
          </a:lnRef>
          <a:fillRef idx="1">
            <a:schemeClr val="lt1"/>
          </a:fillRef>
          <a:effectRef idx="0">
            <a:schemeClr val="accent4"/>
          </a:effectRef>
          <a:fontRef idx="minor">
            <a:schemeClr val="dk1"/>
          </a:fontRef>
        </p:style>
        <p:txBody>
          <a:bodyPr rtlCol="0" anchor="ctr"/>
          <a:lstStyle/>
          <a:p>
            <a:pPr algn="ctr"/>
            <a:endParaRPr kumimoji="1" lang="ja-JP" altLang="en-US"/>
          </a:p>
        </p:txBody>
      </p:sp>
      <p:sp>
        <p:nvSpPr>
          <p:cNvPr id="25" name="線吹き出し 1 (枠付き) 12">
            <a:extLst>
              <a:ext uri="{FF2B5EF4-FFF2-40B4-BE49-F238E27FC236}">
                <a16:creationId xmlns:a16="http://schemas.microsoft.com/office/drawing/2014/main" id="{6B701C77-70FC-4B2D-AE6B-6BF960E3B5DB}"/>
              </a:ext>
            </a:extLst>
          </p:cNvPr>
          <p:cNvSpPr/>
          <p:nvPr/>
        </p:nvSpPr>
        <p:spPr>
          <a:xfrm>
            <a:off x="5809364" y="8372686"/>
            <a:ext cx="756150" cy="246670"/>
          </a:xfrm>
          <a:prstGeom prst="borderCallout1">
            <a:avLst>
              <a:gd name="adj1" fmla="val 18750"/>
              <a:gd name="adj2" fmla="val -8333"/>
              <a:gd name="adj3" fmla="val -53614"/>
              <a:gd name="adj4" fmla="val -70438"/>
            </a:avLst>
          </a:prstGeom>
          <a:solidFill>
            <a:schemeClr val="accent2">
              <a:lumMod val="20000"/>
              <a:lumOff val="80000"/>
            </a:schemeClr>
          </a:solidFill>
          <a:ln w="25400">
            <a:solidFill>
              <a:schemeClr val="accent2">
                <a:lumMod val="75000"/>
              </a:schemeClr>
            </a:solidFill>
            <a:headEnd type="none"/>
            <a:tailEnd type="stealth" w="lg" len="lg"/>
          </a:ln>
        </p:spPr>
        <p:style>
          <a:lnRef idx="2">
            <a:schemeClr val="accent2">
              <a:shade val="50000"/>
            </a:schemeClr>
          </a:lnRef>
          <a:fillRef idx="1">
            <a:schemeClr val="accent2"/>
          </a:fillRef>
          <a:effectRef idx="0">
            <a:schemeClr val="accent2"/>
          </a:effectRef>
          <a:fontRef idx="minor">
            <a:schemeClr val="lt1"/>
          </a:fontRef>
        </p:style>
        <p:txBody>
          <a:bodyPr lIns="0" tIns="0" rIns="0" bIns="0" rtlCol="0" anchor="ctr"/>
          <a:lstStyle/>
          <a:p>
            <a:pPr algn="ctr"/>
            <a:r>
              <a:rPr kumimoji="1" lang="ja-JP" altLang="en-US" sz="1000" b="1" dirty="0">
                <a:solidFill>
                  <a:schemeClr val="tx1"/>
                </a:solidFill>
              </a:rPr>
              <a:t>希望の家</a:t>
            </a:r>
          </a:p>
        </p:txBody>
      </p:sp>
    </p:spTree>
    <p:extLst>
      <p:ext uri="{BB962C8B-B14F-4D97-AF65-F5344CB8AC3E}">
        <p14:creationId xmlns:p14="http://schemas.microsoft.com/office/powerpoint/2010/main" val="2498244663"/>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1150</TotalTime>
  <Words>284</Words>
  <Application>Microsoft Office PowerPoint</Application>
  <PresentationFormat>ユーザー設定</PresentationFormat>
  <Paragraphs>40</Paragraphs>
  <Slides>1</Slides>
  <Notes>1</Notes>
  <HiddenSlides>0</HiddenSlides>
  <MMClips>0</MMClips>
  <ScaleCrop>false</ScaleCrop>
  <HeadingPairs>
    <vt:vector size="6" baseType="variant">
      <vt:variant>
        <vt:lpstr>使用されているフォント</vt:lpstr>
      </vt:variant>
      <vt:variant>
        <vt:i4>7</vt:i4>
      </vt:variant>
      <vt:variant>
        <vt:lpstr>テーマ</vt:lpstr>
      </vt:variant>
      <vt:variant>
        <vt:i4>1</vt:i4>
      </vt:variant>
      <vt:variant>
        <vt:lpstr>スライド タイトル</vt:lpstr>
      </vt:variant>
      <vt:variant>
        <vt:i4>1</vt:i4>
      </vt:variant>
    </vt:vector>
  </HeadingPairs>
  <TitlesOfParts>
    <vt:vector size="9" baseType="lpstr">
      <vt:lpstr>HG丸ｺﾞｼｯｸM-PRO</vt:lpstr>
      <vt:lpstr>新細明體</vt:lpstr>
      <vt:lpstr>游ゴシック</vt:lpstr>
      <vt:lpstr>游ゴシック Light</vt:lpstr>
      <vt:lpstr>Arial</vt:lpstr>
      <vt:lpstr>Calibri</vt:lpstr>
      <vt:lpstr>Calibri Light</vt:lpstr>
      <vt:lpstr>Office Theme</vt:lpstr>
      <vt:lpstr>PowerPoint プレゼンテーション</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rara2@ma.medias.ne.jp</dc:creator>
  <cp:lastModifiedBy>髙津 英杜</cp:lastModifiedBy>
  <cp:revision>160</cp:revision>
  <cp:lastPrinted>2026-07-21T05:49:42Z</cp:lastPrinted>
  <dcterms:created xsi:type="dcterms:W3CDTF">2021-03-09T02:35:39Z</dcterms:created>
  <dcterms:modified xsi:type="dcterms:W3CDTF">2026-07-21T06:29:24Z</dcterms:modified>
</cp:coreProperties>
</file>